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9A003B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8" autoAdjust="0"/>
    <p:restoredTop sz="94660"/>
  </p:normalViewPr>
  <p:slideViewPr>
    <p:cSldViewPr snapToGrid="0" showGuides="1">
      <p:cViewPr>
        <p:scale>
          <a:sx n="177" d="100"/>
          <a:sy n="177" d="100"/>
        </p:scale>
        <p:origin x="-4483" y="-4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ter, Victoria" userId="3843440a-ff52-419b-bc19-22b9e84180bf" providerId="ADAL" clId="{7A4407E7-28CC-44FA-A8BB-40AD78E5B32F}"/>
    <pc:docChg chg="undo custSel modSld">
      <pc:chgData name="Harter, Victoria" userId="3843440a-ff52-419b-bc19-22b9e84180bf" providerId="ADAL" clId="{7A4407E7-28CC-44FA-A8BB-40AD78E5B32F}" dt="2026-06-14T13:34:16.803" v="445" actId="20577"/>
      <pc:docMkLst>
        <pc:docMk/>
      </pc:docMkLst>
      <pc:sldChg chg="modSp mod">
        <pc:chgData name="Harter, Victoria" userId="3843440a-ff52-419b-bc19-22b9e84180bf" providerId="ADAL" clId="{7A4407E7-28CC-44FA-A8BB-40AD78E5B32F}" dt="2026-06-14T13:34:16.803" v="445" actId="20577"/>
        <pc:sldMkLst>
          <pc:docMk/>
          <pc:sldMk cId="2715923702" sldId="256"/>
        </pc:sldMkLst>
        <pc:spChg chg="mod">
          <ac:chgData name="Harter, Victoria" userId="3843440a-ff52-419b-bc19-22b9e84180bf" providerId="ADAL" clId="{7A4407E7-28CC-44FA-A8BB-40AD78E5B32F}" dt="2026-06-14T13:24:42.064" v="315" actId="20577"/>
          <ac:spMkLst>
            <pc:docMk/>
            <pc:sldMk cId="2715923702" sldId="256"/>
            <ac:spMk id="15" creationId="{00000000-0000-0000-0000-000000000000}"/>
          </ac:spMkLst>
        </pc:spChg>
        <pc:spChg chg="mod">
          <ac:chgData name="Harter, Victoria" userId="3843440a-ff52-419b-bc19-22b9e84180bf" providerId="ADAL" clId="{7A4407E7-28CC-44FA-A8BB-40AD78E5B32F}" dt="2026-06-14T13:34:16.803" v="445" actId="20577"/>
          <ac:spMkLst>
            <pc:docMk/>
            <pc:sldMk cId="2715923702" sldId="256"/>
            <ac:spMk id="20" creationId="{00000000-0000-0000-0000-000000000000}"/>
          </ac:spMkLst>
        </pc:spChg>
        <pc:spChg chg="mod">
          <ac:chgData name="Harter, Victoria" userId="3843440a-ff52-419b-bc19-22b9e84180bf" providerId="ADAL" clId="{7A4407E7-28CC-44FA-A8BB-40AD78E5B32F}" dt="2026-06-14T13:25:32.040" v="321" actId="14100"/>
          <ac:spMkLst>
            <pc:docMk/>
            <pc:sldMk cId="2715923702" sldId="256"/>
            <ac:spMk id="33" creationId="{00000000-0000-0000-0000-000000000000}"/>
          </ac:spMkLst>
        </pc:spChg>
        <pc:spChg chg="mod">
          <ac:chgData name="Harter, Victoria" userId="3843440a-ff52-419b-bc19-22b9e84180bf" providerId="ADAL" clId="{7A4407E7-28CC-44FA-A8BB-40AD78E5B32F}" dt="2026-06-14T13:25:42.650" v="322" actId="14100"/>
          <ac:spMkLst>
            <pc:docMk/>
            <pc:sldMk cId="2715923702" sldId="256"/>
            <ac:spMk id="35" creationId="{00000000-0000-0000-0000-000000000000}"/>
          </ac:spMkLst>
        </pc:spChg>
        <pc:spChg chg="mod">
          <ac:chgData name="Harter, Victoria" userId="3843440a-ff52-419b-bc19-22b9e84180bf" providerId="ADAL" clId="{7A4407E7-28CC-44FA-A8BB-40AD78E5B32F}" dt="2026-06-14T13:25:58.346" v="362" actId="20577"/>
          <ac:spMkLst>
            <pc:docMk/>
            <pc:sldMk cId="2715923702" sldId="256"/>
            <ac:spMk id="3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7" y="1694163"/>
            <a:ext cx="2952206" cy="345347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Christian Value – Respect</a:t>
            </a: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Reception  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Summer 2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‘Oh I Do Like to be Beside the Seaside’</a:t>
            </a:r>
          </a:p>
          <a:p>
            <a:pPr algn="ctr"/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Parable of the Talents – Excellent effort in Maths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2880" y="110722"/>
            <a:ext cx="4180114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English - </a:t>
            </a:r>
            <a:r>
              <a:rPr lang="en-GB" sz="1000" dirty="0">
                <a:solidFill>
                  <a:srgbClr val="0070C0"/>
                </a:solidFill>
                <a:latin typeface="Sassoon Primary" pitchFamily="50" charset="0"/>
              </a:rPr>
              <a:t> </a:t>
            </a:r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Texts</a:t>
            </a:r>
            <a:r>
              <a:rPr lang="en-GB" sz="1000" dirty="0">
                <a:solidFill>
                  <a:srgbClr val="0070C0"/>
                </a:solidFill>
                <a:latin typeface="Sassoon Primary" pitchFamily="50" charset="0"/>
              </a:rPr>
              <a:t>    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Sharing a Shell (fiction)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What the ladybird heard at the seaside (fiction)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Look what I found at the seaside (non-fiction)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Seaside Holidays Then and Now (non-fiction)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Writing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Writing holiday lists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Practise forming lower-case and capital letters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Correctly spelling tricky words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write sentences, using capital letters, finger spaces and full stops that can be read by others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Nursery Rhymes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There was an old lady who swallowed a fly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Mary had a little lamb</a:t>
            </a: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Phonics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 : Little </a:t>
            </a:r>
            <a:r>
              <a:rPr lang="en-GB" sz="1000" b="1" dirty="0" err="1">
                <a:solidFill>
                  <a:schemeClr val="tx1"/>
                </a:solidFill>
                <a:latin typeface="Sassoon Primary" pitchFamily="50" charset="0"/>
              </a:rPr>
              <a:t>Wandle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 – Phase 4 graphemes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long vowel sounds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Phase 4 words ending in ‘s’ that make s/z/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es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Root words ending in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ing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and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ed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Revise all tricky words taught and practise spelling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Phonics and reading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Daily phonics lesson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X3 reading practise sessions per week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X3 opportunity to select a reading for pleasure book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X1 visit to the school library</a:t>
            </a: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Maths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 – White Rose 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Sharing and Grouping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Even and odd sharing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Play with and build doubles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Visualise build and map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Repeating patterns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Create own pattern rules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Make connections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Verbally count beyond 10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Double numbers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Recognise odd and evens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778202" y="110722"/>
            <a:ext cx="4223298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00" b="1" dirty="0">
              <a:solidFill>
                <a:srgbClr val="0070C0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RE – What is prayer?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What is a prayer?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How do we pray?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When you talk to God what do you say?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How does God listen to and answer our prayers?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Judaism – Jewish prayer shawls,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Kippah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and Mezuzah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Personal, Social and Emotional Development </a:t>
            </a: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coram SCARF</a:t>
            </a: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Rights and Respect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Looking after my special people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Looking after my friends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Caring for our world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Being helpful at home and caring for our classroom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Understanding the World</a:t>
            </a:r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Talk about the weather in Summer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Sun safety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Water safety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Seaside holidays from the past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Looking at a map of the UK to see where Lytham, Blackpool and St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Annes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are. Identifying holiday destinations on a world map.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Experimenting with floating and sinking</a:t>
            </a:r>
          </a:p>
          <a:p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Physical Development</a:t>
            </a:r>
            <a:endParaRPr lang="en-GB" sz="900" dirty="0">
              <a:solidFill>
                <a:srgbClr val="0070C0"/>
              </a:solidFill>
              <a:latin typeface="Sassoon Primary" pitchFamily="50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PE passport – FMS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underarm throw with accuracy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overarm throw with accuracy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catch with increasing accuracy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jump for 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hop on both feet</a:t>
            </a:r>
          </a:p>
          <a:p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Expressive Arts and Design</a:t>
            </a:r>
          </a:p>
          <a:p>
            <a:r>
              <a:rPr lang="en-GB" sz="900" b="1">
                <a:solidFill>
                  <a:srgbClr val="0070C0"/>
                </a:solidFill>
                <a:latin typeface="Sassoon Primary" pitchFamily="50" charset="0"/>
              </a:rPr>
              <a:t>AccessArt</a:t>
            </a: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Artist – Alfred Wallis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Looking at landscape and seascape paintings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Sketching boats using charcoal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Artist - L.S Lowry – ‘Yachts’ and ‘July, The Seaside 1943’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Shell paintings using watercolours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Cardboard Creations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Music – Big Band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create and lay their own musical instrument from recycled 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learn about the four groups of musical instruments that make up an orchestra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play musical instruments in time to different songs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03068" y="2166792"/>
            <a:ext cx="2952206" cy="49653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dirty="0">
                <a:solidFill>
                  <a:srgbClr val="0070C0"/>
                </a:solidFill>
                <a:latin typeface="Sassoon Primary"/>
              </a:rPr>
              <a:t>Special Event 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– Colour Run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2779268"/>
            <a:ext cx="2952206" cy="507883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dirty="0">
                <a:solidFill>
                  <a:srgbClr val="0070C0"/>
                </a:solidFill>
                <a:latin typeface="Sassoon Primary"/>
              </a:rPr>
              <a:t>Enrichment 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–  ‘Move Up’ Day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/>
              </a:rPr>
              <a:t>                          Transition to Year 1</a:t>
            </a:r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594495" y="3388858"/>
            <a:ext cx="2952206" cy="507883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rgbClr val="0070C0"/>
                </a:solidFill>
                <a:latin typeface="Sassoon Primary" pitchFamily="50" charset="0"/>
              </a:rPr>
              <a:t>Community Links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  <a:r>
              <a:rPr lang="en-GB" sz="800" dirty="0">
                <a:solidFill>
                  <a:schemeClr val="tx1"/>
                </a:solidFill>
                <a:latin typeface="Sassoon Primary" pitchFamily="50" charset="0"/>
              </a:rPr>
              <a:t>– </a:t>
            </a:r>
            <a:r>
              <a:rPr lang="en-GB" sz="800" b="1" dirty="0">
                <a:solidFill>
                  <a:schemeClr val="tx1"/>
                </a:solidFill>
                <a:latin typeface="Sassoon Primary" pitchFamily="50" charset="0"/>
              </a:rPr>
              <a:t>Sport’s Day and Picnic Lunch (24th June)</a:t>
            </a:r>
          </a:p>
          <a:p>
            <a:r>
              <a:rPr lang="en-GB" sz="800" b="1" dirty="0">
                <a:solidFill>
                  <a:schemeClr val="tx1"/>
                </a:solidFill>
                <a:latin typeface="Sassoon Primary" pitchFamily="50" charset="0"/>
              </a:rPr>
              <a:t>                                           Lytham Club Day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4495" y="4049716"/>
            <a:ext cx="2952206" cy="975375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b="1" dirty="0">
                <a:solidFill>
                  <a:srgbClr val="0070C0"/>
                </a:solidFill>
                <a:latin typeface="Sassoon Primary"/>
              </a:rPr>
              <a:t>British Values –  </a:t>
            </a:r>
            <a:r>
              <a:rPr lang="en-GB" sz="950" b="1" dirty="0">
                <a:solidFill>
                  <a:schemeClr val="tx1"/>
                </a:solidFill>
                <a:latin typeface="Sassoon Primary"/>
              </a:rPr>
              <a:t>T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o re-cap all four British Values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/>
              </a:rPr>
              <a:t>Democracy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/>
              </a:rPr>
              <a:t>The Rule of Law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/>
              </a:rPr>
              <a:t>Mutual Respect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/>
              </a:rPr>
              <a:t>Tolerance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594495" y="5163837"/>
            <a:ext cx="2952206" cy="45949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rgbClr val="0070C0"/>
                </a:solidFill>
                <a:latin typeface="Sassoon Primary" pitchFamily="50" charset="0"/>
              </a:rPr>
              <a:t>Online Safety Strand – </a:t>
            </a:r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Online Reputation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16455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E3EF27499CD14EAA738FA75846E89E" ma:contentTypeVersion="5" ma:contentTypeDescription="Create a new document." ma:contentTypeScope="" ma:versionID="d2144f253d51a3d067fed567e8b0fb26">
  <xsd:schema xmlns:xsd="http://www.w3.org/2001/XMLSchema" xmlns:xs="http://www.w3.org/2001/XMLSchema" xmlns:p="http://schemas.microsoft.com/office/2006/metadata/properties" xmlns:ns3="24c14a3b-6ac9-4dfb-b342-bbf04f283c13" targetNamespace="http://schemas.microsoft.com/office/2006/metadata/properties" ma:root="true" ma:fieldsID="743bf1d68f795282bc3421826d2bcc83" ns3:_="">
    <xsd:import namespace="24c14a3b-6ac9-4dfb-b342-bbf04f283c1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_activity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c14a3b-6ac9-4dfb-b342-bbf04f283c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4c14a3b-6ac9-4dfb-b342-bbf04f283c1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FDB05E-7DD1-4348-974C-CA4112D7A8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c14a3b-6ac9-4dfb-b342-bbf04f283c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587EC6-33B2-4B9C-9DD3-A0595D78CA7B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24c14a3b-6ac9-4dfb-b342-bbf04f283c1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58285B2-F394-4234-B306-F3CC5B4778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29966</TotalTime>
  <Words>522</Words>
  <Application>Microsoft Office PowerPoint</Application>
  <PresentationFormat>Widescreen</PresentationFormat>
  <Paragraphs>116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74</cp:revision>
  <cp:lastPrinted>2025-06-10T07:16:58Z</cp:lastPrinted>
  <dcterms:created xsi:type="dcterms:W3CDTF">2023-11-30T21:20:23Z</dcterms:created>
  <dcterms:modified xsi:type="dcterms:W3CDTF">2026-06-14T13:34:26Z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0x010100AEE3EF27499CD14EAA738FA75846E89E</vt:lpwstr>
  </property>
</Properties>
</file>