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9" r:id="rId5"/>
    <p:sldId id="260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er, Victoria" userId="3843440a-ff52-419b-bc19-22b9e84180bf" providerId="ADAL" clId="{95ACF4BA-FA61-43D9-B489-A3A86F64D1A8}"/>
    <pc:docChg chg="custSel modSld">
      <pc:chgData name="Harter, Victoria" userId="3843440a-ff52-419b-bc19-22b9e84180bf" providerId="ADAL" clId="{95ACF4BA-FA61-43D9-B489-A3A86F64D1A8}" dt="2026-06-03T19:18:24.735" v="1103" actId="20577"/>
      <pc:docMkLst>
        <pc:docMk/>
      </pc:docMkLst>
      <pc:sldChg chg="modSp mod">
        <pc:chgData name="Harter, Victoria" userId="3843440a-ff52-419b-bc19-22b9e84180bf" providerId="ADAL" clId="{95ACF4BA-FA61-43D9-B489-A3A86F64D1A8}" dt="2026-05-18T20:36:35.767" v="1" actId="20577"/>
        <pc:sldMkLst>
          <pc:docMk/>
          <pc:sldMk cId="629258262" sldId="256"/>
        </pc:sldMkLst>
        <pc:spChg chg="mod">
          <ac:chgData name="Harter, Victoria" userId="3843440a-ff52-419b-bc19-22b9e84180bf" providerId="ADAL" clId="{95ACF4BA-FA61-43D9-B489-A3A86F64D1A8}" dt="2026-05-18T20:36:35.767" v="1" actId="20577"/>
          <ac:spMkLst>
            <pc:docMk/>
            <pc:sldMk cId="629258262" sldId="256"/>
            <ac:spMk id="3" creationId="{00000000-0000-0000-0000-000000000000}"/>
          </ac:spMkLst>
        </pc:spChg>
      </pc:sldChg>
      <pc:sldChg chg="modSp mod">
        <pc:chgData name="Harter, Victoria" userId="3843440a-ff52-419b-bc19-22b9e84180bf" providerId="ADAL" clId="{95ACF4BA-FA61-43D9-B489-A3A86F64D1A8}" dt="2026-05-19T08:10:04.562" v="786" actId="20577"/>
        <pc:sldMkLst>
          <pc:docMk/>
          <pc:sldMk cId="2494821577" sldId="258"/>
        </pc:sldMkLst>
        <pc:spChg chg="mod">
          <ac:chgData name="Harter, Victoria" userId="3843440a-ff52-419b-bc19-22b9e84180bf" providerId="ADAL" clId="{95ACF4BA-FA61-43D9-B489-A3A86F64D1A8}" dt="2026-05-19T08:10:04.562" v="786" actId="20577"/>
          <ac:spMkLst>
            <pc:docMk/>
            <pc:sldMk cId="2494821577" sldId="258"/>
            <ac:spMk id="3" creationId="{00000000-0000-0000-0000-000000000000}"/>
          </ac:spMkLst>
        </pc:spChg>
      </pc:sldChg>
      <pc:sldChg chg="modSp mod">
        <pc:chgData name="Harter, Victoria" userId="3843440a-ff52-419b-bc19-22b9e84180bf" providerId="ADAL" clId="{95ACF4BA-FA61-43D9-B489-A3A86F64D1A8}" dt="2026-06-03T19:18:24.735" v="1103" actId="20577"/>
        <pc:sldMkLst>
          <pc:docMk/>
          <pc:sldMk cId="2432622268" sldId="259"/>
        </pc:sldMkLst>
        <pc:spChg chg="mod">
          <ac:chgData name="Harter, Victoria" userId="3843440a-ff52-419b-bc19-22b9e84180bf" providerId="ADAL" clId="{95ACF4BA-FA61-43D9-B489-A3A86F64D1A8}" dt="2026-06-03T19:18:24.735" v="1103" actId="20577"/>
          <ac:spMkLst>
            <pc:docMk/>
            <pc:sldMk cId="2432622268" sldId="259"/>
            <ac:spMk id="3" creationId="{00000000-0000-0000-0000-000000000000}"/>
          </ac:spMkLst>
        </pc:spChg>
      </pc:sldChg>
      <pc:sldChg chg="modSp mod">
        <pc:chgData name="Harter, Victoria" userId="3843440a-ff52-419b-bc19-22b9e84180bf" providerId="ADAL" clId="{95ACF4BA-FA61-43D9-B489-A3A86F64D1A8}" dt="2026-05-18T20:38:54.327" v="169" actId="20577"/>
        <pc:sldMkLst>
          <pc:docMk/>
          <pc:sldMk cId="3836196424" sldId="260"/>
        </pc:sldMkLst>
        <pc:spChg chg="mod">
          <ac:chgData name="Harter, Victoria" userId="3843440a-ff52-419b-bc19-22b9e84180bf" providerId="ADAL" clId="{95ACF4BA-FA61-43D9-B489-A3A86F64D1A8}" dt="2026-05-18T20:38:54.327" v="169" actId="20577"/>
          <ac:spMkLst>
            <pc:docMk/>
            <pc:sldMk cId="3836196424" sldId="260"/>
            <ac:spMk id="3" creationId="{00000000-0000-0000-0000-000000000000}"/>
          </ac:spMkLst>
        </pc:spChg>
      </pc:sldChg>
      <pc:sldChg chg="modSp mod">
        <pc:chgData name="Harter, Victoria" userId="3843440a-ff52-419b-bc19-22b9e84180bf" providerId="ADAL" clId="{95ACF4BA-FA61-43D9-B489-A3A86F64D1A8}" dt="2026-05-18T20:43:39.366" v="505" actId="20577"/>
        <pc:sldMkLst>
          <pc:docMk/>
          <pc:sldMk cId="2768580119" sldId="261"/>
        </pc:sldMkLst>
        <pc:spChg chg="mod">
          <ac:chgData name="Harter, Victoria" userId="3843440a-ff52-419b-bc19-22b9e84180bf" providerId="ADAL" clId="{95ACF4BA-FA61-43D9-B489-A3A86F64D1A8}" dt="2026-05-18T20:43:39.366" v="505" actId="20577"/>
          <ac:spMkLst>
            <pc:docMk/>
            <pc:sldMk cId="2768580119" sldId="261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474203"/>
            <a:ext cx="9178209" cy="1646302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Information for new families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362994"/>
            <a:ext cx="7766936" cy="784738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assoon Primary" pitchFamily="50" charset="0"/>
              </a:rPr>
              <a:t>Reception Class 2026</a:t>
            </a:r>
          </a:p>
        </p:txBody>
      </p:sp>
    </p:spTree>
    <p:extLst>
      <p:ext uri="{BB962C8B-B14F-4D97-AF65-F5344CB8AC3E}">
        <p14:creationId xmlns:p14="http://schemas.microsoft.com/office/powerpoint/2010/main" val="629258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5"/>
            <a:ext cx="7766936" cy="1070186"/>
          </a:xfrm>
        </p:spPr>
        <p:txBody>
          <a:bodyPr/>
          <a:lstStyle/>
          <a:p>
            <a:pPr algn="ctr"/>
            <a:r>
              <a:rPr lang="en-GB" dirty="0"/>
              <a:t>Welcome to EYFS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69682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2000" dirty="0">
                <a:latin typeface="Sassoon Primary" pitchFamily="50" charset="0"/>
              </a:rPr>
              <a:t>Staff in Reception class this year…</a:t>
            </a:r>
          </a:p>
          <a:p>
            <a:pPr algn="l"/>
            <a:endParaRPr lang="en-GB" sz="2000" dirty="0">
              <a:latin typeface="Sassoon Primary" pitchFamily="50" charset="0"/>
            </a:endParaRPr>
          </a:p>
          <a:p>
            <a:pPr algn="l"/>
            <a:r>
              <a:rPr lang="en-GB" sz="2800" dirty="0">
                <a:latin typeface="Sassoon Primary" pitchFamily="50" charset="0"/>
              </a:rPr>
              <a:t>Class teacher – Miss Victoria Harter</a:t>
            </a:r>
          </a:p>
          <a:p>
            <a:pPr algn="l"/>
            <a:r>
              <a:rPr lang="en-GB" sz="2800" dirty="0">
                <a:latin typeface="Sassoon Primary" pitchFamily="50" charset="0"/>
              </a:rPr>
              <a:t>Teaching Assistant – Miss Karleen Wilkinson</a:t>
            </a:r>
          </a:p>
        </p:txBody>
      </p:sp>
    </p:spTree>
    <p:extLst>
      <p:ext uri="{BB962C8B-B14F-4D97-AF65-F5344CB8AC3E}">
        <p14:creationId xmlns:p14="http://schemas.microsoft.com/office/powerpoint/2010/main" val="699710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05691"/>
            <a:ext cx="7766936" cy="2325189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How can I help my child prepare for school?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422468"/>
            <a:ext cx="7766936" cy="3283131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latin typeface="Sassoon Primary" pitchFamily="50" charset="0"/>
              </a:rPr>
              <a:t>School readiness…..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Zipping up my own coat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Putting on school uniform and taking it off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Practise putting my PE kit on and trainers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Using the toilet</a:t>
            </a:r>
            <a:r>
              <a:rPr lang="en-GB" dirty="0"/>
              <a:t> independently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Eating whole pieces of fruit and being able to open and peel fruit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Using a knife and fork</a:t>
            </a:r>
          </a:p>
          <a:p>
            <a:pPr algn="l"/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80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984069"/>
            <a:ext cx="7766936" cy="2551611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What do I need to do now before my child starts school?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535680"/>
            <a:ext cx="7766936" cy="2638697"/>
          </a:xfrm>
        </p:spPr>
        <p:txBody>
          <a:bodyPr>
            <a:normAutofit fontScale="47500" lnSpcReduction="2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Your child can attend two induction sessions at school. This will give them the opportunity to meet the EYFS staff and to explore the indoor and outdoor classroom </a:t>
            </a:r>
            <a:r>
              <a:rPr lang="en-GB" sz="2900">
                <a:latin typeface="Sassoon Primary" pitchFamily="50" charset="0"/>
              </a:rPr>
              <a:t>environment. They </a:t>
            </a:r>
            <a:r>
              <a:rPr lang="en-GB" sz="2900" dirty="0">
                <a:latin typeface="Sassoon Primary" pitchFamily="50" charset="0"/>
              </a:rPr>
              <a:t>are on Monday 15</a:t>
            </a:r>
            <a:r>
              <a:rPr lang="en-GB" sz="2900" baseline="30000" dirty="0">
                <a:latin typeface="Sassoon Primary" pitchFamily="50" charset="0"/>
              </a:rPr>
              <a:t>th</a:t>
            </a:r>
            <a:r>
              <a:rPr lang="en-GB" sz="2900" dirty="0">
                <a:latin typeface="Sassoon Primary" pitchFamily="50" charset="0"/>
              </a:rPr>
              <a:t> of June and Monday 22</a:t>
            </a:r>
            <a:r>
              <a:rPr lang="en-GB" sz="2900" baseline="30000" dirty="0">
                <a:latin typeface="Sassoon Primary" pitchFamily="50" charset="0"/>
              </a:rPr>
              <a:t>nd</a:t>
            </a:r>
            <a:r>
              <a:rPr lang="en-GB" sz="2900" dirty="0">
                <a:latin typeface="Sassoon Primary" pitchFamily="50" charset="0"/>
              </a:rPr>
              <a:t> June both from 9.15 to 11.15am.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Sign up to class dojo so that you are able to see important information about our class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Book in some sessions at our school Nursery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Complete the induction forms and return them to the school office as soon as possible. We will need to see your child’s birth certificate and take a copy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Sign up for your child to be able to have milk (information to follow on how to do this)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Inform Breakfast/after school club if you require any sessions for September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Sassoon Primary" pitchFamily="50" charset="0"/>
              </a:rPr>
              <a:t>Look on the Reception page of the website to read information about EYFS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622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5"/>
            <a:ext cx="7766936" cy="495420"/>
          </a:xfrm>
        </p:spPr>
        <p:txBody>
          <a:bodyPr/>
          <a:lstStyle/>
          <a:p>
            <a:r>
              <a:rPr lang="en-GB" dirty="0">
                <a:latin typeface="Sassoon Primary" pitchFamily="50" charset="0"/>
              </a:rPr>
              <a:t>What do I need to buy?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701143"/>
            <a:ext cx="7766936" cy="2656114"/>
          </a:xfrm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School uniform – See our uniform policy on the website for details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PE kit and bag to put kit in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Name stickers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School book bag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Pair of wellies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rimary" pitchFamily="50" charset="0"/>
              </a:rPr>
              <a:t>Water bottle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196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428206"/>
            <a:ext cx="7766936" cy="1785257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What is happening in September?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/>
              <a:t>The children will all be attending full time from the first day of term 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/>
              <a:t>Wednesday 2ndSeptember </a:t>
            </a:r>
            <a:r>
              <a:rPr lang="en-GB" sz="2000" dirty="0"/>
              <a:t>2026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000" dirty="0"/>
              <a:t>Please send the green school book bag, water bottle and fruit from day one</a:t>
            </a:r>
          </a:p>
        </p:txBody>
      </p:sp>
    </p:spTree>
    <p:extLst>
      <p:ext uri="{BB962C8B-B14F-4D97-AF65-F5344CB8AC3E}">
        <p14:creationId xmlns:p14="http://schemas.microsoft.com/office/powerpoint/2010/main" val="24948215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1274</TotalTime>
  <Words>322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Sassoon Primary</vt:lpstr>
      <vt:lpstr>Trebuchet MS</vt:lpstr>
      <vt:lpstr>Wingdings 3</vt:lpstr>
      <vt:lpstr>Facet</vt:lpstr>
      <vt:lpstr>Information for new families</vt:lpstr>
      <vt:lpstr>Welcome to EYFS</vt:lpstr>
      <vt:lpstr>How can I help my child prepare for school?</vt:lpstr>
      <vt:lpstr>What do I need to do now before my child starts school?</vt:lpstr>
      <vt:lpstr>What do I need to buy?</vt:lpstr>
      <vt:lpstr>What is happening in September?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for new families</dc:title>
  <dc:creator>V Harter</dc:creator>
  <cp:lastModifiedBy>Harter, Victoria</cp:lastModifiedBy>
  <cp:revision>9</cp:revision>
  <dcterms:created xsi:type="dcterms:W3CDTF">2025-06-18T18:31:04Z</dcterms:created>
  <dcterms:modified xsi:type="dcterms:W3CDTF">2026-06-03T19:18:37Z</dcterms:modified>
</cp:coreProperties>
</file>