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  <a:srgbClr val="9A003B"/>
    <a:srgbClr val="FFFFFF"/>
    <a:srgbClr val="D1A33B"/>
    <a:srgbClr val="0641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4779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62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619896" y="1504766"/>
            <a:ext cx="2952206" cy="779289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Christian Value – Thankfulness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619897" y="42009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Sassoon Primary" pitchFamily="50" charset="0"/>
              </a:rPr>
              <a:t>Nursery </a:t>
            </a:r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Autumn 1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‘One in a million’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 Primary" pitchFamily="50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Sassoon Primary" pitchFamily="50" charset="0"/>
              </a:rPr>
              <a:t>Charity – Macmillan Cancer Support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500" y="164203"/>
            <a:ext cx="4180114" cy="5854460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In our Nursery class the theme may be adapted at various points to allow for children’s interests to flow through the provision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English -  Texts</a:t>
            </a:r>
          </a:p>
          <a:p>
            <a:endParaRPr lang="en-GB" sz="900" b="1" u="sng" dirty="0">
              <a:solidFill>
                <a:srgbClr val="00B050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Colour Monster 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Rabbit Foo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The flower in his hair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Love makes a family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Only one you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Leaf Man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             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Writing 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Mark making using different materials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Finger gym activities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Sweeping with big brushes in the outdoor area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Using large paint brushes with water to create marks </a:t>
            </a: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Nursery Rhymes 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1,2,3,4,5 Once I Caught a Fish Alive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Baa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Baa</a:t>
            </a: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Black Sheep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Hey Diddle </a:t>
            </a:r>
            <a:r>
              <a:rPr lang="en-GB" sz="900" dirty="0" err="1">
                <a:solidFill>
                  <a:schemeClr val="tx1"/>
                </a:solidFill>
                <a:latin typeface="Sassoon Primary" pitchFamily="50" charset="0"/>
              </a:rPr>
              <a:t>Diddle</a:t>
            </a: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Phonics : Little </a:t>
            </a:r>
            <a:r>
              <a:rPr lang="en-GB" sz="900" b="1" u="sng" dirty="0" err="1">
                <a:solidFill>
                  <a:srgbClr val="00B050"/>
                </a:solidFill>
                <a:latin typeface="Sassoon Primary" pitchFamily="50" charset="0"/>
              </a:rPr>
              <a:t>Wandle</a:t>
            </a:r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 – Foundations for phonics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Daily rhyme time session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Learning new nursery rhymes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Playing listening and rhyming games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 </a:t>
            </a: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Maths – Red Rose Mastery Maths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Number rhymes and songs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Rote counting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829004" y="164203"/>
            <a:ext cx="4172496" cy="6264116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Personal, Social and Emotional Development </a:t>
            </a: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PSHE Coram  - ‘Me and My Relationships’</a:t>
            </a:r>
          </a:p>
          <a:p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Marvellous Me, I’m Special, People Who Are Special to Me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Recognise that we are unique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Describe different feelings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Understand that some families are different from theirs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RE – Talking about Harvest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Understanding the World</a:t>
            </a:r>
          </a:p>
          <a:p>
            <a:endParaRPr lang="en-GB" sz="900" b="1" u="sng" dirty="0">
              <a:solidFill>
                <a:srgbClr val="00B050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Science PLAN -  Humans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Making sense of their own life 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Making sense of own family history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Using senses in hand on explorations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Seasonal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Talking about Autumn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know some signs of Autumn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Physical Development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Baseline Assessment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Assessing children’s fundamental movement skills on the PE Passport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jump for 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hop on both feet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underarm and overarm throw for distance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catch with accuracy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To climb over and under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Children will be developing their fine and gross motor skills both in the outdoor and indoor area of Nursery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900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u="sng" dirty="0">
                <a:solidFill>
                  <a:srgbClr val="00B050"/>
                </a:solidFill>
                <a:latin typeface="Sassoon Primary" pitchFamily="50" charset="0"/>
              </a:rPr>
              <a:t>Expressive Arts and Design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Nursery Rhymes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Exploring musical instruments during continuous provision</a:t>
            </a:r>
          </a:p>
          <a:p>
            <a:endParaRPr lang="en-GB" sz="900" b="1" dirty="0">
              <a:solidFill>
                <a:schemeClr val="tx1"/>
              </a:solidFill>
              <a:latin typeface="Sassoon Primary" pitchFamily="50" charset="0"/>
            </a:endParaRPr>
          </a:p>
          <a:p>
            <a:r>
              <a:rPr lang="en-GB" sz="900" b="1" dirty="0" err="1">
                <a:solidFill>
                  <a:schemeClr val="tx1"/>
                </a:solidFill>
                <a:latin typeface="Sassoon Primary" pitchFamily="50" charset="0"/>
              </a:rPr>
              <a:t>AccessArt</a:t>
            </a:r>
            <a:r>
              <a:rPr lang="en-GB" sz="900" b="1" dirty="0">
                <a:solidFill>
                  <a:schemeClr val="tx1"/>
                </a:solidFill>
                <a:latin typeface="Sassoon Primary" pitchFamily="50" charset="0"/>
              </a:rPr>
              <a:t> – Collecting, Arranging Drawing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Choosing their favourite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Making a collection of those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Arranging the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  <a:latin typeface="Sassoon Primary" pitchFamily="50" charset="0"/>
              </a:rPr>
              <a:t>Drawing the arrangements using a range of Art materials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11381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Half termly  events – Book Fair 23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rd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-25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September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Parents Evening-21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st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October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594495" y="306726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Enrichment – Dentist visit 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                        Germ Buster Session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Online Safety Strand – Health Wellbeing and Lifestyle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Community links –  Macmillan Coffee Morning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25</a:t>
            </a:r>
            <a:r>
              <a:rPr lang="en-GB" sz="950" baseline="30000" dirty="0">
                <a:solidFill>
                  <a:schemeClr val="tx1"/>
                </a:solidFill>
                <a:latin typeface="Sassoon Primary" pitchFamily="50" charset="0"/>
              </a:rPr>
              <a:t>th</a:t>
            </a:r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September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94495" y="5155389"/>
            <a:ext cx="2952206" cy="863273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British values-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 The Rule of Law 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Democracy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Individual Liberty</a:t>
            </a:r>
          </a:p>
          <a:p>
            <a:r>
              <a:rPr lang="en-GB" sz="950" dirty="0">
                <a:solidFill>
                  <a:schemeClr val="tx1"/>
                </a:solidFill>
                <a:latin typeface="Sassoon Primary" pitchFamily="50" charset="0"/>
              </a:rPr>
              <a:t>Mutual Respect and Tolerance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1203654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Sassoon Primary" pitchFamily="50" charset="0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11460</TotalTime>
  <Words>383</Words>
  <Application>Microsoft Office PowerPoint</Application>
  <PresentationFormat>Widescreen</PresentationFormat>
  <Paragraphs>104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Primary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Clare Starkie</cp:lastModifiedBy>
  <cp:revision>41</cp:revision>
  <cp:lastPrinted>2026-09-10T15:30:34Z</cp:lastPrinted>
  <dcterms:created xsi:type="dcterms:W3CDTF">2023-11-30T21:20:23Z</dcterms:created>
  <dcterms:modified xsi:type="dcterms:W3CDTF">2026-09-10T15:30:38Z</dcterms:modified>
</cp:coreProperties>
</file>