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64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er, Victoria" userId="3843440a-ff52-419b-bc19-22b9e84180bf" providerId="ADAL" clId="{6364710D-02A6-44E2-A507-440CE83B3658}"/>
    <pc:docChg chg="modSld">
      <pc:chgData name="Harter, Victoria" userId="3843440a-ff52-419b-bc19-22b9e84180bf" providerId="ADAL" clId="{6364710D-02A6-44E2-A507-440CE83B3658}" dt="2026-06-08T19:54:57.485" v="233" actId="14100"/>
      <pc:docMkLst>
        <pc:docMk/>
      </pc:docMkLst>
      <pc:sldChg chg="modSp mod">
        <pc:chgData name="Harter, Victoria" userId="3843440a-ff52-419b-bc19-22b9e84180bf" providerId="ADAL" clId="{6364710D-02A6-44E2-A507-440CE83B3658}" dt="2026-06-08T19:54:57.485" v="233" actId="14100"/>
        <pc:sldMkLst>
          <pc:docMk/>
          <pc:sldMk cId="2715923702" sldId="256"/>
        </pc:sldMkLst>
        <pc:spChg chg="mod">
          <ac:chgData name="Harter, Victoria" userId="3843440a-ff52-419b-bc19-22b9e84180bf" providerId="ADAL" clId="{6364710D-02A6-44E2-A507-440CE83B3658}" dt="2026-06-08T19:54:57.485" v="233" actId="14100"/>
          <ac:spMkLst>
            <pc:docMk/>
            <pc:sldMk cId="2715923702" sldId="256"/>
            <ac:spMk id="3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82599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Christian Value –Respect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Year Nursery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Summer 2</a:t>
            </a:r>
          </a:p>
          <a:p>
            <a:pPr algn="ctr"/>
            <a:r>
              <a:rPr lang="en-GB" sz="1200" dirty="0">
                <a:solidFill>
                  <a:srgbClr val="00B050"/>
                </a:solidFill>
              </a:rPr>
              <a:t>Dinosaurs!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Parable of the Talent - Maths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420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1" dirty="0">
              <a:solidFill>
                <a:srgbClr val="00B05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1" dirty="0">
              <a:solidFill>
                <a:srgbClr val="00B05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1" dirty="0">
              <a:solidFill>
                <a:srgbClr val="00B05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1" dirty="0">
              <a:solidFill>
                <a:srgbClr val="00B05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rgbClr val="00B050"/>
                </a:solidFill>
              </a:rPr>
              <a:t>English –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Rg" panose="02000503030000020003" pitchFamily="50" charset="0"/>
                <a:ea typeface="+mn-ea"/>
                <a:cs typeface="+mn-cs"/>
              </a:rPr>
              <a:t>Little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Rg" panose="0200050303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Wandle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Rg" panose="02000503030000020003" pitchFamily="50" charset="0"/>
                <a:ea typeface="+mn-ea"/>
                <a:cs typeface="+mn-cs"/>
              </a:rPr>
              <a:t>: Rhyme time, tuning into sounds, love of reading, what’s in the box, oral blending, listening skills, syllables and alliteration. Group story</a:t>
            </a:r>
            <a:r>
              <a:rPr lang="en-GB" sz="1100" dirty="0">
                <a:solidFill>
                  <a:prstClr val="black"/>
                </a:solidFill>
                <a:latin typeface="Sassoon Infant Rg" panose="02000503030000020003" pitchFamily="50" charset="0"/>
              </a:rPr>
              <a:t> twice a day. To extend vocabulary, use informal language </a:t>
            </a:r>
            <a:r>
              <a:rPr lang="en-GB" sz="1100" dirty="0" err="1">
                <a:solidFill>
                  <a:prstClr val="black"/>
                </a:solidFill>
                <a:latin typeface="Sassoon Infant Rg" panose="02000503030000020003" pitchFamily="50" charset="0"/>
              </a:rPr>
              <a:t>eg</a:t>
            </a:r>
            <a:r>
              <a:rPr lang="en-GB" sz="1100" dirty="0">
                <a:solidFill>
                  <a:prstClr val="black"/>
                </a:solidFill>
                <a:latin typeface="Sassoon Infant Rg" panose="02000503030000020003" pitchFamily="50" charset="0"/>
              </a:rPr>
              <a:t> Pointy, spotty, spikey, sharp, tearing.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 Infant Rg" panose="02000503030000020003" pitchFamily="50" charset="0"/>
              <a:ea typeface="+mn-ea"/>
              <a:cs typeface="+mn-cs"/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Nursery Rhymes –</a:t>
            </a:r>
            <a:r>
              <a:rPr lang="en-GB" sz="1100" dirty="0">
                <a:solidFill>
                  <a:schemeClr val="tx1"/>
                </a:solidFill>
              </a:rPr>
              <a:t>Re cap all  Little Wandle nursery rhymes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English text-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Wide range of dinosaur facts books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Dinosaur Roar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Dinosaur Starts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One Little Dinosaur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Stomp Dinosaur Stomp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Dinosaurs Don’t have Bedtimes!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Maths –  </a:t>
            </a:r>
          </a:p>
          <a:p>
            <a:r>
              <a:rPr lang="en-GB" sz="1100" dirty="0">
                <a:solidFill>
                  <a:schemeClr val="tx1"/>
                </a:solidFill>
              </a:rPr>
              <a:t>Subitising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 see 1,2,3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Recognise 1,2,3 in well known stories</a:t>
            </a:r>
          </a:p>
          <a:p>
            <a:r>
              <a:rPr lang="en-GB" sz="1100" dirty="0">
                <a:solidFill>
                  <a:schemeClr val="tx1"/>
                </a:solidFill>
              </a:rPr>
              <a:t>Pattern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Explore pattern</a:t>
            </a:r>
          </a:p>
          <a:p>
            <a:r>
              <a:rPr lang="en-GB" sz="1100" dirty="0">
                <a:solidFill>
                  <a:schemeClr val="tx1"/>
                </a:solidFill>
              </a:rPr>
              <a:t>Shape, space and measure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Start to puzzle</a:t>
            </a:r>
          </a:p>
          <a:p>
            <a:r>
              <a:rPr lang="en-GB" sz="1100" dirty="0">
                <a:solidFill>
                  <a:schemeClr val="tx1"/>
                </a:solidFill>
              </a:rPr>
              <a:t>Comparison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Match, sort, compare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b="1" dirty="0">
              <a:solidFill>
                <a:schemeClr val="tx1"/>
              </a:solidFill>
            </a:endParaRPr>
          </a:p>
          <a:p>
            <a:endParaRPr lang="en-GB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Personal, social and emotional Development–</a:t>
            </a:r>
          </a:p>
          <a:p>
            <a:r>
              <a:rPr lang="en-GB" sz="1100" dirty="0">
                <a:solidFill>
                  <a:schemeClr val="tx1"/>
                </a:solidFill>
              </a:rPr>
              <a:t>Coram Scarf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Preparation for transition into Reception Class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Friends and family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Including everyone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Me and my friends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b="1" dirty="0">
              <a:solidFill>
                <a:srgbClr val="00B050"/>
              </a:solidFill>
            </a:endParaRPr>
          </a:p>
          <a:p>
            <a:endParaRPr lang="en-GB" sz="1100" dirty="0">
              <a:solidFill>
                <a:srgbClr val="00B05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29004" y="93305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rgbClr val="00B050"/>
                </a:solidFill>
              </a:rPr>
              <a:t>Understanding The World-</a:t>
            </a:r>
          </a:p>
          <a:p>
            <a:r>
              <a:rPr lang="en-GB" sz="1100" dirty="0">
                <a:solidFill>
                  <a:schemeClr val="tx1"/>
                </a:solidFill>
              </a:rPr>
              <a:t>Animals, excluding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identify and name a group of dinosaurs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understand there were dinosaurs before people and that we know this through finding fossils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identify which dinosaurs are herbivores, omnivores and carnivores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understand that facts can be obtained through books, internet and through knowledge of others.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understand key features of the life cycle of a caterpillar</a:t>
            </a:r>
          </a:p>
          <a:p>
            <a:endParaRPr lang="en-GB" sz="1100" b="1" dirty="0">
              <a:solidFill>
                <a:srgbClr val="00B050"/>
              </a:solidFill>
            </a:endParaRPr>
          </a:p>
          <a:p>
            <a:endParaRPr lang="en-GB" sz="1100" b="1" dirty="0">
              <a:solidFill>
                <a:srgbClr val="00B050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Art/DT –</a:t>
            </a:r>
            <a:r>
              <a:rPr lang="en-GB" sz="1100" dirty="0">
                <a:solidFill>
                  <a:srgbClr val="00B050"/>
                </a:solidFill>
              </a:rPr>
              <a:t>.</a:t>
            </a:r>
          </a:p>
          <a:p>
            <a:r>
              <a:rPr lang="en-GB" sz="1100" dirty="0">
                <a:solidFill>
                  <a:schemeClr val="tx1"/>
                </a:solidFill>
              </a:rPr>
              <a:t>Cardboard Creations</a:t>
            </a:r>
          </a:p>
          <a:p>
            <a:r>
              <a:rPr lang="en-GB" sz="1100" dirty="0">
                <a:solidFill>
                  <a:schemeClr val="tx1"/>
                </a:solidFill>
              </a:rPr>
              <a:t>Joining different materials</a:t>
            </a:r>
          </a:p>
          <a:p>
            <a:r>
              <a:rPr lang="en-GB" sz="1100" dirty="0">
                <a:solidFill>
                  <a:schemeClr val="tx1"/>
                </a:solidFill>
              </a:rPr>
              <a:t>Make a large scale, whole group dinosaur using reclaimed materials</a:t>
            </a:r>
          </a:p>
          <a:p>
            <a:endParaRPr lang="en-GB" sz="900" b="1" dirty="0">
              <a:solidFill>
                <a:srgbClr val="00B050"/>
              </a:solidFill>
            </a:endParaRPr>
          </a:p>
          <a:p>
            <a:endParaRPr lang="en-GB" sz="900" b="1" dirty="0">
              <a:solidFill>
                <a:srgbClr val="00B050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Physical Development-</a:t>
            </a:r>
          </a:p>
          <a:p>
            <a:r>
              <a:rPr lang="en-GB" sz="1100" dirty="0">
                <a:solidFill>
                  <a:schemeClr val="tx1"/>
                </a:solidFill>
              </a:rPr>
              <a:t>Fundamental movement skills</a:t>
            </a:r>
          </a:p>
          <a:p>
            <a:r>
              <a:rPr lang="en-GB" sz="1100" dirty="0">
                <a:solidFill>
                  <a:schemeClr val="tx1"/>
                </a:solidFill>
              </a:rPr>
              <a:t>Building on and refining skills-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Running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Jumping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Hopping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Catching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Throwing</a:t>
            </a:r>
          </a:p>
          <a:p>
            <a:endParaRPr lang="en-GB" sz="1100" dirty="0">
              <a:solidFill>
                <a:srgbClr val="00B050"/>
              </a:solidFill>
            </a:endParaRPr>
          </a:p>
          <a:p>
            <a:endParaRPr lang="en-GB" sz="1100" dirty="0">
              <a:solidFill>
                <a:srgbClr val="00B050"/>
              </a:solidFill>
            </a:endParaRPr>
          </a:p>
          <a:p>
            <a:r>
              <a:rPr lang="en-GB" sz="1100" b="1" dirty="0">
                <a:solidFill>
                  <a:srgbClr val="00B050"/>
                </a:solidFill>
              </a:rPr>
              <a:t>RE-</a:t>
            </a:r>
          </a:p>
          <a:p>
            <a:r>
              <a:rPr lang="en-GB" sz="1100" dirty="0">
                <a:solidFill>
                  <a:schemeClr val="tx1"/>
                </a:solidFill>
              </a:rPr>
              <a:t>Why do Christians believe Jesus is Special?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Special event – Colour Run </a:t>
            </a:r>
          </a:p>
          <a:p>
            <a:r>
              <a:rPr lang="en-GB" sz="950" dirty="0">
                <a:solidFill>
                  <a:schemeClr val="tx1"/>
                </a:solidFill>
              </a:rPr>
              <a:t>Nursery Trip to Lowlands Farm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84681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Enrichment – Moving Up Day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Online Safety Strand – Online reputation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Community links – Sports Day and Picnic (24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June) 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      Lytham Club Day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88325" y="5066001"/>
            <a:ext cx="2952206" cy="939145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British values – To re-cap all 4 British Values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Democracy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The Rule of Law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Individual Liberty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</a:t>
            </a:r>
            <a:r>
              <a:rPr lang="en-GB" sz="950">
                <a:solidFill>
                  <a:schemeClr val="tx1"/>
                </a:solidFill>
              </a:rPr>
              <a:t>Mutual Respect &amp; </a:t>
            </a:r>
            <a:r>
              <a:rPr lang="en-GB" sz="950" dirty="0">
                <a:solidFill>
                  <a:schemeClr val="tx1"/>
                </a:solidFill>
              </a:rPr>
              <a:t>Tolerance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0849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4E9CD3A9AD8E4F9B2EEBF8FDE6F44C" ma:contentTypeVersion="11" ma:contentTypeDescription="Create a new document." ma:contentTypeScope="" ma:versionID="cbe2d6f33be4ff8b1df552fc2fc842e0">
  <xsd:schema xmlns:xsd="http://www.w3.org/2001/XMLSchema" xmlns:xs="http://www.w3.org/2001/XMLSchema" xmlns:p="http://schemas.microsoft.com/office/2006/metadata/properties" xmlns:ns3="4ef18aa3-24f8-4d5e-84fb-0ff00f72bf18" targetNamespace="http://schemas.microsoft.com/office/2006/metadata/properties" ma:root="true" ma:fieldsID="fc2d9bc0f0da76425d0aa8774f2ce8c8" ns3:_="">
    <xsd:import namespace="4ef18aa3-24f8-4d5e-84fb-0ff00f72bf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f18aa3-24f8-4d5e-84fb-0ff00f72bf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ef18aa3-24f8-4d5e-84fb-0ff00f72bf18" xsi:nil="true"/>
  </documentManagement>
</p:properties>
</file>

<file path=customXml/itemProps1.xml><?xml version="1.0" encoding="utf-8"?>
<ds:datastoreItem xmlns:ds="http://schemas.openxmlformats.org/officeDocument/2006/customXml" ds:itemID="{D04752BC-D8EB-41C4-B87B-F5FFE68E2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f18aa3-24f8-4d5e-84fb-0ff00f72bf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0C74E71-8440-44C2-9DBD-D1F4D55C65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37C98A-48F2-4F0D-97DC-9C0F49DA8BBF}">
  <ds:schemaRefs>
    <ds:schemaRef ds:uri="4ef18aa3-24f8-4d5e-84fb-0ff00f72bf1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5450</TotalTime>
  <Words>340</Words>
  <Application>Microsoft Office PowerPoint</Application>
  <PresentationFormat>Widescreen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Clare Starkie</cp:lastModifiedBy>
  <cp:revision>35</cp:revision>
  <cp:lastPrinted>2023-12-05T14:46:37Z</cp:lastPrinted>
  <dcterms:created xsi:type="dcterms:W3CDTF">2023-11-30T21:20:23Z</dcterms:created>
  <dcterms:modified xsi:type="dcterms:W3CDTF">2026-06-12T13:57:39Z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0x010100124E9CD3A9AD8E4F9B2EEBF8FDE6F44C</vt:lpwstr>
  </property>
</Properties>
</file>