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59" r:id="rId5"/>
    <p:sldId id="260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474203"/>
            <a:ext cx="9178209" cy="1646302"/>
          </a:xfrm>
        </p:spPr>
        <p:txBody>
          <a:bodyPr/>
          <a:lstStyle/>
          <a:p>
            <a:pPr algn="ctr"/>
            <a:r>
              <a:rPr lang="en-GB" dirty="0" smtClean="0">
                <a:latin typeface="Sassoon Primary" pitchFamily="50" charset="0"/>
              </a:rPr>
              <a:t>Information for new families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362994"/>
            <a:ext cx="7766936" cy="784738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latin typeface="Sassoon Primary" pitchFamily="50" charset="0"/>
              </a:rPr>
              <a:t>Reception Class 2025</a:t>
            </a:r>
            <a:endParaRPr lang="en-GB" sz="36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258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5"/>
            <a:ext cx="7766936" cy="1070186"/>
          </a:xfrm>
        </p:spPr>
        <p:txBody>
          <a:bodyPr/>
          <a:lstStyle/>
          <a:p>
            <a:pPr algn="ctr"/>
            <a:r>
              <a:rPr lang="en-GB" dirty="0" smtClean="0"/>
              <a:t>Welcome to EYFS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69682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sz="2000" dirty="0" smtClean="0">
                <a:latin typeface="Sassoon Primary" pitchFamily="50" charset="0"/>
              </a:rPr>
              <a:t>Staff in Reception class this year…</a:t>
            </a:r>
          </a:p>
          <a:p>
            <a:pPr algn="l"/>
            <a:endParaRPr lang="en-GB" sz="2000" dirty="0" smtClean="0">
              <a:latin typeface="Sassoon Primary" pitchFamily="50" charset="0"/>
            </a:endParaRPr>
          </a:p>
          <a:p>
            <a:pPr algn="l"/>
            <a:r>
              <a:rPr lang="en-GB" sz="2800" dirty="0" smtClean="0">
                <a:latin typeface="Sassoon Primary" pitchFamily="50" charset="0"/>
              </a:rPr>
              <a:t>Class teacher – Miss Victoria Harter</a:t>
            </a:r>
          </a:p>
          <a:p>
            <a:pPr algn="l"/>
            <a:r>
              <a:rPr lang="en-GB" sz="2800" dirty="0" smtClean="0">
                <a:latin typeface="Sassoon Primary" pitchFamily="50" charset="0"/>
              </a:rPr>
              <a:t>Teaching Assistant – Miss Karleen Wilkinson</a:t>
            </a:r>
            <a:endParaRPr lang="en-GB" sz="28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710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905691"/>
            <a:ext cx="7766936" cy="2325189"/>
          </a:xfrm>
        </p:spPr>
        <p:txBody>
          <a:bodyPr/>
          <a:lstStyle/>
          <a:p>
            <a:pPr algn="ctr"/>
            <a:r>
              <a:rPr lang="en-GB" dirty="0" smtClean="0">
                <a:latin typeface="Sassoon Primary" pitchFamily="50" charset="0"/>
              </a:rPr>
              <a:t>How can I help my child prepare for school?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422468"/>
            <a:ext cx="7766936" cy="3283131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>
                <a:latin typeface="Sassoon Primary" pitchFamily="50" charset="0"/>
              </a:rPr>
              <a:t>School readiness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Zipping up my own coat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Putting on school uniform and taking it off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Practise putting my PE kit on and trainers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Using the toilet</a:t>
            </a:r>
            <a:r>
              <a:rPr lang="en-GB" dirty="0" smtClean="0"/>
              <a:t> independently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 smtClean="0"/>
              <a:t>Eating whole pieces of fruit and being able to open and peel fruit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 smtClean="0"/>
              <a:t>Using a knife and fork</a:t>
            </a:r>
          </a:p>
          <a:p>
            <a:pPr algn="l"/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80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984069"/>
            <a:ext cx="7766936" cy="2551611"/>
          </a:xfrm>
        </p:spPr>
        <p:txBody>
          <a:bodyPr/>
          <a:lstStyle/>
          <a:p>
            <a:pPr algn="ctr"/>
            <a:r>
              <a:rPr lang="en-GB" dirty="0" smtClean="0">
                <a:latin typeface="Sassoon Primary" pitchFamily="50" charset="0"/>
              </a:rPr>
              <a:t>What do I need to do now before my child starts school?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535680"/>
            <a:ext cx="7766936" cy="2638697"/>
          </a:xfrm>
        </p:spPr>
        <p:txBody>
          <a:bodyPr>
            <a:normAutofit fontScale="62500" lnSpcReduction="20000"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 smtClean="0">
                <a:latin typeface="Sassoon Primary" pitchFamily="50" charset="0"/>
              </a:rPr>
              <a:t>Sign up to class dojo so that you are able to see important information about our class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 smtClean="0">
                <a:latin typeface="Sassoon Primary" pitchFamily="50" charset="0"/>
              </a:rPr>
              <a:t>Complete the induction forms and return them to the school office as soon as possible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 smtClean="0">
                <a:latin typeface="Sassoon Primary" pitchFamily="50" charset="0"/>
              </a:rPr>
              <a:t>Sign up for your child to be able to have milk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 smtClean="0">
                <a:latin typeface="Sassoon Primary" pitchFamily="50" charset="0"/>
              </a:rPr>
              <a:t>Inform Breakfast/after school club if you require any sessions for September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 smtClean="0">
                <a:latin typeface="Sassoon Primary" pitchFamily="50" charset="0"/>
              </a:rPr>
              <a:t>Look on the Reception page of the website to read information about EYFS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dirty="0" smtClean="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2622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5"/>
            <a:ext cx="7766936" cy="495420"/>
          </a:xfrm>
        </p:spPr>
        <p:txBody>
          <a:bodyPr/>
          <a:lstStyle/>
          <a:p>
            <a:r>
              <a:rPr lang="en-GB" dirty="0" smtClean="0">
                <a:latin typeface="Sassoon Primary" pitchFamily="50" charset="0"/>
              </a:rPr>
              <a:t>What do I need to buy?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701143"/>
            <a:ext cx="7766936" cy="2656114"/>
          </a:xfrm>
        </p:spPr>
        <p:txBody>
          <a:bodyPr>
            <a:norm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School uniform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PE kit and bag to put kit in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Name stickers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School book bag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Pair of wellies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 Primary" pitchFamily="50" charset="0"/>
              </a:rPr>
              <a:t>Water bottle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6196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428206"/>
            <a:ext cx="7766936" cy="1785257"/>
          </a:xfrm>
        </p:spPr>
        <p:txBody>
          <a:bodyPr/>
          <a:lstStyle/>
          <a:p>
            <a:pPr algn="ctr"/>
            <a:r>
              <a:rPr lang="en-GB" dirty="0" smtClean="0">
                <a:latin typeface="Sassoon Primary" pitchFamily="50" charset="0"/>
              </a:rPr>
              <a:t>What is happening in September?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/>
              <a:t>The children will attend half days for 3 days from Wednesday 3</a:t>
            </a:r>
            <a:r>
              <a:rPr lang="en-GB" sz="2000" baseline="30000" dirty="0" smtClean="0"/>
              <a:t>rd</a:t>
            </a:r>
            <a:r>
              <a:rPr lang="en-GB" sz="2000" dirty="0" smtClean="0"/>
              <a:t> to Friday 5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September – This allows the children time to settle in and for us to carry out Baseline assessments 1:1 with each child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/>
              <a:t>Monday 8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September children attend full time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 smtClean="0"/>
              <a:t>Please send the green school book bag, water bottle and fruit from day one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9482157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1223</TotalTime>
  <Words>256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Sassoon Primary</vt:lpstr>
      <vt:lpstr>Trebuchet MS</vt:lpstr>
      <vt:lpstr>Wingdings 3</vt:lpstr>
      <vt:lpstr>Facet</vt:lpstr>
      <vt:lpstr>Information for new families</vt:lpstr>
      <vt:lpstr>Welcome to EYFS</vt:lpstr>
      <vt:lpstr>How can I help my child prepare for school?</vt:lpstr>
      <vt:lpstr>What do I need to do now before my child starts school?</vt:lpstr>
      <vt:lpstr>What do I need to buy?</vt:lpstr>
      <vt:lpstr>What is happening in September?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for new families</dc:title>
  <dc:creator>V Harter</dc:creator>
  <cp:lastModifiedBy>V Harter</cp:lastModifiedBy>
  <cp:revision>9</cp:revision>
  <dcterms:created xsi:type="dcterms:W3CDTF">2025-06-18T18:31:04Z</dcterms:created>
  <dcterms:modified xsi:type="dcterms:W3CDTF">2025-06-19T14:54:16Z</dcterms:modified>
</cp:coreProperties>
</file>