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19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82599"/>
            <a:ext cx="2952206" cy="609782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Christian Value –Respect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Year 1 </a:t>
            </a:r>
            <a:r>
              <a:rPr lang="en-GB" sz="1200" dirty="0">
                <a:solidFill>
                  <a:schemeClr val="tx1"/>
                </a:solidFill>
              </a:rPr>
              <a:t>Summer 2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Parable of the Talent - Maths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42009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English 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Stories with familiar settings 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‘Boris Goes Camping’ by Carrie Weston. Making predictions, investigating new vocabulary,  investigating characters and settings. Planning and writing a new version of the story.  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Non-fiction-Information Booklets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Exploring a range of information texts. Collecting information for an information booklet. Writing an information booklet about Martin Mere.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 for those children on Little Wandle reading books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X1 opportunity to select a Reading for Pleasure book per week.</a:t>
            </a:r>
          </a:p>
          <a:p>
            <a:pPr marL="171450" indent="-171450">
              <a:buFontTx/>
              <a:buChar char="-"/>
            </a:pPr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Maths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Place Value-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counting from 50 to 100, partitioning into tens and ones, using a number line to 100, finding one more and one less, comparing numbers with the same amount of tens, comparing any two numbers. 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Money-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recognising notes and coins, counting in coins.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Time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-before and after, days of the week, months of the year, hours, minutes, seconds, telling the time to the hour and half hour. </a:t>
            </a:r>
          </a:p>
          <a:p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Science 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Plants and seasonal change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Observing and describing seasonal change. Planting seeds and making observations, naming the structure of plants, identifying and naming a variety of plants. </a:t>
            </a:r>
          </a:p>
          <a:p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RE-Baptism-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How do people of faith celebrate the birth of a baby? Why is Baptism special? What makes a person feel that they are part of God’s family?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29004" y="93305"/>
            <a:ext cx="4172496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History – Seaside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Finding out what holidays our parents and grandparents enjoyed as children. Looking at similarities and differences between then and now.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Finding out about holidays in Blackpool in the past. </a:t>
            </a:r>
          </a:p>
          <a:p>
            <a:endParaRPr lang="en-GB" sz="950" b="1" u="sng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D.T –Textiles-Puppets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Investigating joining fabric in different ways.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Using a template to create a design.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Making and joining a puppet.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Decorating a puppet.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Evaluating a puppet. </a:t>
            </a:r>
          </a:p>
          <a:p>
            <a:endParaRPr lang="en-GB" sz="950" b="1" u="sng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Computing –Programming animations using Scratch Junior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Comparing tools.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Joining blocks.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Making a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Adding sprites.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Project design.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Following a design.</a:t>
            </a:r>
          </a:p>
          <a:p>
            <a:endParaRPr lang="en-GB" sz="950" b="1" u="sng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Music –Sound patterns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Understand how music can be used to represent an environment.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Understand how music can be used to represent changes in an environment.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Explore using instruments, body and voice to create a seaside soundscape.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Identify how dynamics can represent an environment.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Create and represent sounds using symbols.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PE</a:t>
            </a:r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 –PE days are Wednesday and Friday</a:t>
            </a: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Tri </a:t>
            </a:r>
            <a:r>
              <a:rPr lang="en-GB" sz="950" b="1" u="sng" dirty="0" err="1">
                <a:solidFill>
                  <a:schemeClr val="tx1"/>
                </a:solidFill>
                <a:latin typeface="Sassoon Primary" pitchFamily="50" charset="0"/>
              </a:rPr>
              <a:t>Throlf</a:t>
            </a:r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-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developing underarm throw, rolling a ball, developing tactics in a game. </a:t>
            </a: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Kicking-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Explore ways of kicking objects with increasing accuracy and control. To receive a kick with control. To develop tactics for a game. 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u="sng" dirty="0">
                <a:solidFill>
                  <a:schemeClr val="tx1"/>
                </a:solidFill>
                <a:latin typeface="Sassoon Primary" pitchFamily="50" charset="0"/>
              </a:rPr>
              <a:t>PSHE</a:t>
            </a:r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 –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How our behaviour affects others. Looking after our environment. Taking responsibility and looking after things. Basic first aid. How we should look after our money.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Special event – Colour Run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84681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Enrichment – Moving Up Day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Online Safety Strand – Online reputation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Community links – Sports Day and Picnic (24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June) 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      Lytham Club Day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88325" y="5066001"/>
            <a:ext cx="2952206" cy="939145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British values – To re-cap all 4 British Values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Democracy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The Rule of Law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Individual Liberty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Mutual Respect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Tolerance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0849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ef18aa3-24f8-4d5e-84fb-0ff00f72bf1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4E9CD3A9AD8E4F9B2EEBF8FDE6F44C" ma:contentTypeVersion="11" ma:contentTypeDescription="Create a new document." ma:contentTypeScope="" ma:versionID="cbe2d6f33be4ff8b1df552fc2fc842e0">
  <xsd:schema xmlns:xsd="http://www.w3.org/2001/XMLSchema" xmlns:xs="http://www.w3.org/2001/XMLSchema" xmlns:p="http://schemas.microsoft.com/office/2006/metadata/properties" xmlns:ns3="4ef18aa3-24f8-4d5e-84fb-0ff00f72bf18" targetNamespace="http://schemas.microsoft.com/office/2006/metadata/properties" ma:root="true" ma:fieldsID="fc2d9bc0f0da76425d0aa8774f2ce8c8" ns3:_="">
    <xsd:import namespace="4ef18aa3-24f8-4d5e-84fb-0ff00f72bf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f18aa3-24f8-4d5e-84fb-0ff00f72bf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37C98A-48F2-4F0D-97DC-9C0F49DA8BBF}">
  <ds:schemaRefs>
    <ds:schemaRef ds:uri="4ef18aa3-24f8-4d5e-84fb-0ff00f72bf1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0C74E71-8440-44C2-9DBD-D1F4D55C65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4752BC-D8EB-41C4-B87B-F5FFE68E2C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f18aa3-24f8-4d5e-84fb-0ff00f72bf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5528</TotalTime>
  <Words>544</Words>
  <Application>Microsoft Office PowerPoint</Application>
  <PresentationFormat>Widescreen</PresentationFormat>
  <Paragraphs>77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Lumby, Angela</cp:lastModifiedBy>
  <cp:revision>34</cp:revision>
  <cp:lastPrinted>2023-12-05T14:46:37Z</cp:lastPrinted>
  <dcterms:created xsi:type="dcterms:W3CDTF">2023-11-30T21:20:23Z</dcterms:created>
  <dcterms:modified xsi:type="dcterms:W3CDTF">2026-06-11T12:56:54Z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0x010100124E9CD3A9AD8E4F9B2EEBF8FDE6F44C</vt:lpwstr>
  </property>
</Properties>
</file>