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11E"/>
    <a:srgbClr val="9966FF"/>
    <a:srgbClr val="9A003B"/>
    <a:srgbClr val="FFFFFF"/>
    <a:srgbClr val="D1A3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19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582599"/>
            <a:ext cx="2952206" cy="609782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Christian Value –Love</a:t>
            </a:r>
          </a:p>
          <a:p>
            <a:endParaRPr lang="en-GB" sz="95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9897" y="110723"/>
            <a:ext cx="2952206" cy="1411460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Year 1 </a:t>
            </a:r>
            <a:r>
              <a:rPr lang="en-GB" sz="1200" dirty="0">
                <a:solidFill>
                  <a:schemeClr val="tx1"/>
                </a:solidFill>
              </a:rPr>
              <a:t>Summer 1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Charity –RNLI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2880" y="110722"/>
            <a:ext cx="4180114" cy="641308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English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Traditional Tales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Listen to a variety of traditional tales and look for the features of traditional tales.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Read different versions of Rapunzel, investigating characters and events.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Plan and write an innovated version of Rapunzel.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Recounts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Discuss family events such as christenings, weddings etc.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Read a variety of recounts and identify key vocabulary.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Recognise the features of a recount.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Plan and write a simple recount. </a:t>
            </a:r>
          </a:p>
          <a:p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Phonics and reading-the children will do a daily phonics session and will read three times each week if on Little Wandle books. They will have the opportunity to choose a reading for pleasure book each week. 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 </a:t>
            </a:r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Maths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Multiplication and division-counting in 2s, 5s and 10s, making and adding equal groups, making arrays, making doubles. Grouping and sharing.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Halves and quarters-recognising half or quarter of an object or shape, finding half or quarter of a shape, finding half or quarter of a quantity.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Position and direction-describing turns, left and right, forwards and backwards, above and below, ordinal numbers.</a:t>
            </a:r>
          </a:p>
          <a:p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 </a:t>
            </a:r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Science</a:t>
            </a:r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-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Animals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Revisit different animal groups </a:t>
            </a:r>
            <a:r>
              <a:rPr lang="en-GB" sz="1100" dirty="0" err="1">
                <a:solidFill>
                  <a:schemeClr val="tx1"/>
                </a:solidFill>
                <a:latin typeface="Sassoon Primary" pitchFamily="50" charset="0"/>
              </a:rPr>
              <a:t>eg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 birds, mammals, reptiles, amphibians, fish and how we know which group each animal belongs to.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Revisit carnivores, herbivores and omnivores. </a:t>
            </a:r>
          </a:p>
          <a:p>
            <a:r>
              <a:rPr lang="en-GB" sz="1100" b="1" u="sng" dirty="0" err="1">
                <a:solidFill>
                  <a:schemeClr val="tx1"/>
                </a:solidFill>
                <a:latin typeface="Sassoon Primary" pitchFamily="50" charset="0"/>
              </a:rPr>
              <a:t>RE</a:t>
            </a:r>
            <a:r>
              <a:rPr lang="en-GB" sz="1100" b="1" dirty="0" err="1">
                <a:solidFill>
                  <a:schemeClr val="tx1"/>
                </a:solidFill>
                <a:latin typeface="Sassoon Primary" pitchFamily="50" charset="0"/>
              </a:rPr>
              <a:t>-Creation</a:t>
            </a:r>
            <a:endParaRPr lang="en-GB" sz="1100" b="1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 that people of faith believe that God created the world.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 that people of faith believe that people should look after the world.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 that people of faith can see the wonder of God in creation.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829004" y="90352"/>
            <a:ext cx="4172496" cy="626706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b="1" u="sng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Geography</a:t>
            </a:r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-Our Place in Europe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Identifying the world’s continents.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Identifying human and physical features of Europe.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Identifying the countries of Europe.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Comparing England with other European countries. 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Art</a:t>
            </a:r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-Playful Making</a:t>
            </a:r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Identifying what sculpture is.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Exploring the qualities of different materials.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Inventing and building sculptures.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Sharing work and reflecting on what has been created.</a:t>
            </a:r>
            <a:endParaRPr lang="en-GB" sz="11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Computing</a:t>
            </a:r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-</a:t>
            </a: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Creating media-digital 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Exploring the keyboard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Adding and removing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Exploring the toolbar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Changing text</a:t>
            </a:r>
            <a:endParaRPr lang="en-GB" sz="11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Music-</a:t>
            </a:r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Musical symbols</a:t>
            </a:r>
            <a:endParaRPr lang="en-GB" sz="11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Explore tempo changes through movement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Explore how dynamics can be represented through different symbols.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Clap simple rhythmic patterns while keeping the pulse.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Interpret symbols to demonstrate a pitch pattern.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Perform as part of a group.</a:t>
            </a: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PE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Athletics-to develop running, hopping and jumping skills.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Dance-preparing for Bookfest dance festival.</a:t>
            </a:r>
            <a:endParaRPr lang="en-GB" sz="11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100" b="1" u="sng" dirty="0">
                <a:solidFill>
                  <a:schemeClr val="tx1"/>
                </a:solidFill>
                <a:latin typeface="Sassoon Primary" pitchFamily="50" charset="0"/>
              </a:rPr>
              <a:t>PSHE</a:t>
            </a:r>
            <a:r>
              <a:rPr lang="en-GB" sz="1100" b="1" dirty="0">
                <a:solidFill>
                  <a:schemeClr val="tx1"/>
                </a:solidFill>
                <a:latin typeface="Sassoon Primary" pitchFamily="50" charset="0"/>
              </a:rPr>
              <a:t>–Growing and changing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Understanding how to be healthy.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Understanding the difference between teasing and bullying.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Understanding the difference between a nice surprise and a secret.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Understanding that private parts are private.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Understanding changes since being a baby.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Sassoon Primary" pitchFamily="50" charset="0"/>
              </a:rPr>
              <a:t>Understanding some of the tasks involved in looking after a baby. </a:t>
            </a:r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050" b="1" dirty="0">
              <a:solidFill>
                <a:schemeClr val="tx1"/>
              </a:solidFill>
            </a:endParaRPr>
          </a:p>
          <a:p>
            <a:r>
              <a:rPr lang="en-GB" sz="105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Special event – Class photographs-21</a:t>
            </a:r>
            <a:r>
              <a:rPr lang="en-GB" sz="950" baseline="30000" dirty="0">
                <a:solidFill>
                  <a:schemeClr val="tx1"/>
                </a:solidFill>
              </a:rPr>
              <a:t>st</a:t>
            </a:r>
            <a:r>
              <a:rPr lang="en-GB" sz="950" dirty="0">
                <a:solidFill>
                  <a:schemeClr val="tx1"/>
                </a:solidFill>
              </a:rPr>
              <a:t> April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84681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Enrichment –Anniversary of VE Day-8</a:t>
            </a:r>
            <a:r>
              <a:rPr lang="en-GB" sz="950" baseline="30000" dirty="0">
                <a:solidFill>
                  <a:schemeClr val="tx1"/>
                </a:solidFill>
              </a:rPr>
              <a:t>th</a:t>
            </a:r>
            <a:r>
              <a:rPr lang="en-GB" sz="950" dirty="0">
                <a:solidFill>
                  <a:schemeClr val="tx1"/>
                </a:solidFill>
              </a:rPr>
              <a:t> May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Online Safety Strand – Online relationships/reputation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Community links – Sports Day and picnic-20</a:t>
            </a:r>
            <a:r>
              <a:rPr lang="en-GB" sz="950" baseline="30000" dirty="0">
                <a:solidFill>
                  <a:schemeClr val="tx1"/>
                </a:solidFill>
              </a:rPr>
              <a:t>th</a:t>
            </a:r>
            <a:r>
              <a:rPr lang="en-GB" sz="950" dirty="0">
                <a:solidFill>
                  <a:schemeClr val="tx1"/>
                </a:solidFill>
              </a:rPr>
              <a:t> May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88325" y="5066002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British values – Democracy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70849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ef18aa3-24f8-4d5e-84fb-0ff00f72bf1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4E9CD3A9AD8E4F9B2EEBF8FDE6F44C" ma:contentTypeVersion="11" ma:contentTypeDescription="Create a new document." ma:contentTypeScope="" ma:versionID="cbe2d6f33be4ff8b1df552fc2fc842e0">
  <xsd:schema xmlns:xsd="http://www.w3.org/2001/XMLSchema" xmlns:xs="http://www.w3.org/2001/XMLSchema" xmlns:p="http://schemas.microsoft.com/office/2006/metadata/properties" xmlns:ns3="4ef18aa3-24f8-4d5e-84fb-0ff00f72bf18" targetNamespace="http://schemas.microsoft.com/office/2006/metadata/properties" ma:root="true" ma:fieldsID="fc2d9bc0f0da76425d0aa8774f2ce8c8" ns3:_="">
    <xsd:import namespace="4ef18aa3-24f8-4d5e-84fb-0ff00f72bf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f18aa3-24f8-4d5e-84fb-0ff00f72bf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A37C98A-48F2-4F0D-97DC-9C0F49DA8BBF}">
  <ds:schemaRefs>
    <ds:schemaRef ds:uri="http://purl.org/dc/elements/1.1/"/>
    <ds:schemaRef ds:uri="http://schemas.microsoft.com/office/2006/metadata/properties"/>
    <ds:schemaRef ds:uri="4ef18aa3-24f8-4d5e-84fb-0ff00f72bf18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0C74E71-8440-44C2-9DBD-D1F4D55C65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4752BC-D8EB-41C4-B87B-F5FFE68E2C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f18aa3-24f8-4d5e-84fb-0ff00f72bf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5028</TotalTime>
  <Words>504</Words>
  <Application>Microsoft Office PowerPoint</Application>
  <PresentationFormat>Widescreen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Lumby, Angela</cp:lastModifiedBy>
  <cp:revision>41</cp:revision>
  <cp:lastPrinted>2023-12-05T14:46:37Z</cp:lastPrinted>
  <dcterms:created xsi:type="dcterms:W3CDTF">2023-11-30T21:20:23Z</dcterms:created>
  <dcterms:modified xsi:type="dcterms:W3CDTF">2026-04-16T15:32:44Z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0x010100124E9CD3A9AD8E4F9B2EEBF8FDE6F44C</vt:lpwstr>
  </property>
</Properties>
</file>