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411E"/>
    <a:srgbClr val="9966FF"/>
    <a:srgbClr val="9A003B"/>
    <a:srgbClr val="FFFFFF"/>
    <a:srgbClr val="D1A3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2" autoAdjust="0"/>
    <p:restoredTop sz="94660"/>
  </p:normalViewPr>
  <p:slideViewPr>
    <p:cSldViewPr snapToGrid="0" showGuides="1">
      <p:cViewPr varScale="1">
        <p:scale>
          <a:sx n="51" d="100"/>
          <a:sy n="51" d="100"/>
        </p:scale>
        <p:origin x="754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37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247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901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960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668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013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77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07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185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937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286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0C237-D18E-4E5D-919F-27EA61B4644C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CA10D-9CDF-4C88-AE88-6429179D4A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17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ytham-cofe-web-logo(1) –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827" y="110722"/>
            <a:ext cx="1490345" cy="430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4573582" y="1584938"/>
            <a:ext cx="2952206" cy="609782"/>
          </a:xfrm>
          <a:prstGeom prst="rect">
            <a:avLst/>
          </a:prstGeom>
          <a:solidFill>
            <a:srgbClr val="D1A33B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Christian Value – Forgiveness</a:t>
            </a:r>
          </a:p>
          <a:p>
            <a:endParaRPr lang="en-GB" sz="95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88325" y="90352"/>
            <a:ext cx="2952206" cy="1399257"/>
          </a:xfrm>
          <a:prstGeom prst="rect">
            <a:avLst/>
          </a:prstGeom>
          <a:noFill/>
          <a:ln w="3810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Year Nursery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 </a:t>
            </a:r>
            <a:r>
              <a:rPr lang="en-GB" sz="1200" dirty="0">
                <a:solidFill>
                  <a:schemeClr val="tx1"/>
                </a:solidFill>
              </a:rPr>
              <a:t>Spring 2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Down on the Farm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Charity – Comic Relief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0500" y="90352"/>
            <a:ext cx="4180114" cy="633282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2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English text</a:t>
            </a:r>
          </a:p>
          <a:p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Farmer Duck by martin Waddell, Doras Eggs by Julie Sykes, Little Red Hen- Traditional Tale , Squash and a Squeeze and What the ladybird heard by Julia Donaldson, Ugly Duckling,</a:t>
            </a:r>
          </a:p>
          <a:p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farm fact books, animal fact books</a:t>
            </a:r>
          </a:p>
          <a:p>
            <a:r>
              <a:rPr lang="en-GB" sz="12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Physical Development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Primary Std" panose="020B0503020103030203" pitchFamily="34" charset="0"/>
              </a:rPr>
              <a:t>PE passport Lancashire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Primary Std" panose="020B0503020103030203" pitchFamily="34" charset="0"/>
              </a:rPr>
              <a:t>Planning FMS-A day on the farm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Sassoon Primary Std" panose="020B0503020103030203" pitchFamily="34" charset="0"/>
              </a:rPr>
              <a:t>Throwing, catching, bouncing, rolling balls. Leaping, balancing, jumping, hopping, bend and stretching and running.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Phonics</a:t>
            </a:r>
            <a:endParaRPr lang="en-GB" sz="1200" b="1" dirty="0">
              <a:solidFill>
                <a:schemeClr val="tx1"/>
              </a:solidFill>
              <a:latin typeface="Sassoon Primary Std" panose="020B0503020103030203" pitchFamily="34" charset="0"/>
            </a:endParaRPr>
          </a:p>
          <a:p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Little </a:t>
            </a: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Wandle</a:t>
            </a: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: Rhyme time, tuning into sounds, love of reading </a:t>
            </a:r>
          </a:p>
          <a:p>
            <a:endParaRPr lang="en-GB" sz="1200" dirty="0">
              <a:solidFill>
                <a:schemeClr val="tx1"/>
              </a:solidFill>
              <a:latin typeface="Sassoon Primary"/>
            </a:endParaRPr>
          </a:p>
          <a:p>
            <a:r>
              <a:rPr lang="en-GB" sz="14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Nursery Rhymes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Hickory, Dickory, Dock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 err="1">
                <a:solidFill>
                  <a:schemeClr val="tx1"/>
                </a:solidFill>
                <a:latin typeface="Sassoon Primary Std" panose="020B0503020103030203" pitchFamily="34" charset="0"/>
              </a:rPr>
              <a:t>Incy</a:t>
            </a: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 </a:t>
            </a:r>
            <a:r>
              <a:rPr lang="en-GB" sz="1200" dirty="0" err="1">
                <a:solidFill>
                  <a:schemeClr val="tx1"/>
                </a:solidFill>
                <a:latin typeface="Sassoon Primary Std" panose="020B0503020103030203" pitchFamily="34" charset="0"/>
              </a:rPr>
              <a:t>Wincy</a:t>
            </a: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 Spider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Mary, Mary Quite Contrary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One, Two Buckle My Shoe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Ring-a-ring-a-roses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200" b="1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4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Writing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Primary Std" panose="020B0503020103030203" pitchFamily="34" charset="0"/>
              </a:rPr>
              <a:t>Mark making using different materials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Primary Std" panose="020B0503020103030203" pitchFamily="34" charset="0"/>
              </a:rPr>
              <a:t>Finger gym activities with playdough and clay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Primary Std" panose="020B0503020103030203" pitchFamily="34" charset="0"/>
              </a:rPr>
              <a:t>Activities that involve crawling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assoon Primary Std" panose="020B0503020103030203" pitchFamily="34" charset="0"/>
              </a:rPr>
              <a:t>Using large paint brushes with water to create marks </a:t>
            </a:r>
          </a:p>
          <a:p>
            <a:endParaRPr lang="en-GB" sz="1200" b="1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Personal, Social and Emotional Development –</a:t>
            </a: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Coram Scarf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Looking after myself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Looking after others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Looking after my environment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728756" y="110721"/>
            <a:ext cx="4172496" cy="6312459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400" b="1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Maths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Hear and say number names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Move and label 1,2,3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Compare and sort collections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My own pattern</a:t>
            </a:r>
          </a:p>
          <a:p>
            <a:endParaRPr lang="en-GB" sz="1400" b="1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Understanding the World</a:t>
            </a:r>
          </a:p>
          <a:p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Living things and their habitat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Use all their senses in hand-on exploration of natural materials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Explore collections of materials with similar and/or different materials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Begin to understand the need to respect and care for the natural environment and all living things</a:t>
            </a:r>
          </a:p>
          <a:p>
            <a:endParaRPr lang="en-GB" sz="1400" b="1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r>
              <a:rPr lang="en-GB" sz="12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Seasonal Changes</a:t>
            </a:r>
          </a:p>
          <a:p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Looking for signs of Spring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Nature walk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Identifying natural objects and things left by humans</a:t>
            </a:r>
          </a:p>
          <a:p>
            <a:endParaRPr lang="en-GB" sz="1400" dirty="0">
              <a:solidFill>
                <a:schemeClr val="tx1"/>
              </a:solidFill>
              <a:latin typeface="Sassoon Primary Std" panose="020B0503020103030203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Religious Education</a:t>
            </a:r>
          </a:p>
          <a:p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Easter-celebrating the Easter story</a:t>
            </a:r>
          </a:p>
          <a:p>
            <a:endParaRPr lang="en-GB" sz="1400" b="1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  <a:p>
            <a:r>
              <a:rPr lang="en-GB" sz="14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Expressive Art and Design</a:t>
            </a:r>
          </a:p>
          <a:p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Explorer books- Collecting Colours</a:t>
            </a:r>
          </a:p>
          <a:p>
            <a:endParaRPr lang="en-GB" sz="1050" b="1" dirty="0">
              <a:solidFill>
                <a:schemeClr val="tx1"/>
              </a:solidFill>
            </a:endParaRPr>
          </a:p>
          <a:p>
            <a:r>
              <a:rPr lang="en-GB" sz="1400" b="1" dirty="0">
                <a:solidFill>
                  <a:srgbClr val="0070C0"/>
                </a:solidFill>
                <a:latin typeface="Sassoon Primary Std" panose="020B0503020103030203" pitchFamily="34" charset="0"/>
              </a:rPr>
              <a:t>Music</a:t>
            </a:r>
          </a:p>
          <a:p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Daily Little Wandle- Nursery Rhymes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Dingle Dangle Scarecrow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Baa </a:t>
            </a:r>
            <a:r>
              <a:rPr lang="en-GB" sz="1200" dirty="0" err="1">
                <a:solidFill>
                  <a:schemeClr val="tx1"/>
                </a:solidFill>
                <a:latin typeface="Sassoon Primary Std" panose="020B0503020103030203" pitchFamily="34" charset="0"/>
              </a:rPr>
              <a:t>Baa</a:t>
            </a: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 Black Sheep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  <a:latin typeface="Sassoon Primary Std" panose="020B0503020103030203" pitchFamily="34" charset="0"/>
              </a:rPr>
              <a:t>Old McDonald had a Farm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b="1" dirty="0">
              <a:solidFill>
                <a:srgbClr val="0070C0"/>
              </a:solidFill>
              <a:latin typeface="Sassoon Primary Std" panose="020B0503020103030203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4603068" y="2373444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Special event – World Book Day 6</a:t>
            </a:r>
            <a:r>
              <a:rPr lang="en-GB" sz="950" baseline="30000" dirty="0">
                <a:solidFill>
                  <a:schemeClr val="tx1"/>
                </a:solidFill>
              </a:rPr>
              <a:t>th</a:t>
            </a:r>
            <a:r>
              <a:rPr lang="en-GB" sz="950" dirty="0">
                <a:solidFill>
                  <a:schemeClr val="tx1"/>
                </a:solidFill>
              </a:rPr>
              <a:t> March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03068" y="3084681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Enrichment – British Science Week, lamb and calf visit</a:t>
            </a:r>
          </a:p>
        </p:txBody>
      </p:sp>
      <p:sp>
        <p:nvSpPr>
          <p:cNvPr id="33" name="Rectangle 32"/>
          <p:cNvSpPr/>
          <p:nvPr/>
        </p:nvSpPr>
        <p:spPr>
          <a:xfrm>
            <a:off x="4594495" y="376775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Online Safety Strands- Self-Image and Identity,</a:t>
            </a:r>
          </a:p>
          <a:p>
            <a:r>
              <a:rPr lang="en-GB" sz="950" dirty="0">
                <a:solidFill>
                  <a:schemeClr val="tx1"/>
                </a:solidFill>
              </a:rPr>
              <a:t>                                         Online Bullying 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594495" y="4461570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Community links – Lancashire Sing, NELI, Toddler Praise</a:t>
            </a:r>
          </a:p>
        </p:txBody>
      </p:sp>
      <p:sp>
        <p:nvSpPr>
          <p:cNvPr id="35" name="Rectangle 34"/>
          <p:cNvSpPr/>
          <p:nvPr/>
        </p:nvSpPr>
        <p:spPr>
          <a:xfrm>
            <a:off x="4588325" y="5066002"/>
            <a:ext cx="2952206" cy="525628"/>
          </a:xfrm>
          <a:prstGeom prst="rect">
            <a:avLst/>
          </a:prstGeom>
          <a:solidFill>
            <a:schemeClr val="bg1"/>
          </a:solidFill>
          <a:ln w="19050">
            <a:solidFill>
              <a:srgbClr val="0641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950" dirty="0">
                <a:solidFill>
                  <a:schemeClr val="tx1"/>
                </a:solidFill>
              </a:rPr>
              <a:t>British values – Individual Liberty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708498"/>
              </p:ext>
            </p:extLst>
          </p:nvPr>
        </p:nvGraphicFramePr>
        <p:xfrm>
          <a:off x="182880" y="6523808"/>
          <a:ext cx="11818620" cy="243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3180">
                  <a:extLst>
                    <a:ext uri="{9D8B030D-6E8A-4147-A177-3AD203B41FA5}">
                      <a16:colId xmlns:a16="http://schemas.microsoft.com/office/drawing/2014/main" val="1621879501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24578012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781995852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69825853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178322418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2772126965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231715789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1920206904"/>
                    </a:ext>
                  </a:extLst>
                </a:gridCol>
                <a:gridCol w="1313180">
                  <a:extLst>
                    <a:ext uri="{9D8B030D-6E8A-4147-A177-3AD203B41FA5}">
                      <a16:colId xmlns:a16="http://schemas.microsoft.com/office/drawing/2014/main" val="4079128790"/>
                    </a:ext>
                  </a:extLst>
                </a:gridCol>
              </a:tblGrid>
              <a:tr h="143164"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Friendship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Faith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Respect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Determination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Love</a:t>
                      </a:r>
                    </a:p>
                  </a:txBody>
                  <a:tcPr>
                    <a:solidFill>
                      <a:srgbClr val="9A003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Service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Thankfulness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Honesty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dirty="0">
                          <a:latin typeface="+mn-lt"/>
                        </a:rPr>
                        <a:t>Forgiveness</a:t>
                      </a:r>
                    </a:p>
                  </a:txBody>
                  <a:tcPr>
                    <a:solidFill>
                      <a:srgbClr val="996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8951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923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ef18aa3-24f8-4d5e-84fb-0ff00f72bf18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24E9CD3A9AD8E4F9B2EEBF8FDE6F44C" ma:contentTypeVersion="11" ma:contentTypeDescription="Create a new document." ma:contentTypeScope="" ma:versionID="cbe2d6f33be4ff8b1df552fc2fc842e0">
  <xsd:schema xmlns:xsd="http://www.w3.org/2001/XMLSchema" xmlns:xs="http://www.w3.org/2001/XMLSchema" xmlns:p="http://schemas.microsoft.com/office/2006/metadata/properties" xmlns:ns3="4ef18aa3-24f8-4d5e-84fb-0ff00f72bf18" targetNamespace="http://schemas.microsoft.com/office/2006/metadata/properties" ma:root="true" ma:fieldsID="fc2d9bc0f0da76425d0aa8774f2ce8c8" ns3:_="">
    <xsd:import namespace="4ef18aa3-24f8-4d5e-84fb-0ff00f72bf18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f18aa3-24f8-4d5e-84fb-0ff00f72bf18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  <xsd:element name="MediaServiceSystemTags" ma:index="1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37C98A-48F2-4F0D-97DC-9C0F49DA8BBF}">
  <ds:schemaRefs>
    <ds:schemaRef ds:uri="http://purl.org/dc/elements/1.1/"/>
    <ds:schemaRef ds:uri="http://schemas.microsoft.com/office/2006/metadata/properties"/>
    <ds:schemaRef ds:uri="4ef18aa3-24f8-4d5e-84fb-0ff00f72bf1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04752BC-D8EB-41C4-B87B-F5FFE68E2C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f18aa3-24f8-4d5e-84fb-0ff00f72bf1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0C74E71-8440-44C2-9DBD-D1F4D55C659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5170</TotalTime>
  <Words>340</Words>
  <Application>Microsoft Office PowerPoint</Application>
  <PresentationFormat>Widescreen</PresentationFormat>
  <Paragraphs>81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 Primary</vt:lpstr>
      <vt:lpstr>Sassoon Primary Std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Gray</dc:creator>
  <cp:lastModifiedBy>Harter, Victoria</cp:lastModifiedBy>
  <cp:revision>36</cp:revision>
  <cp:lastPrinted>2023-12-05T14:46:37Z</cp:lastPrinted>
  <dcterms:created xsi:type="dcterms:W3CDTF">2023-11-30T21:20:23Z</dcterms:created>
  <dcterms:modified xsi:type="dcterms:W3CDTF">2026-02-25T13:38:38Z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0x010100124E9CD3A9AD8E4F9B2EEBF8FDE6F44C</vt:lpwstr>
  </property>
</Properties>
</file>